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8" r:id="rId4"/>
    <p:sldId id="270" r:id="rId5"/>
    <p:sldId id="271" r:id="rId6"/>
    <p:sldId id="265" r:id="rId7"/>
    <p:sldId id="266" r:id="rId8"/>
    <p:sldId id="267" r:id="rId9"/>
    <p:sldId id="258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4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5746-8960-4457-B026-89C127877AC6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E891-0016-423C-B776-FD0992F4D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5746-8960-4457-B026-89C127877AC6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E891-0016-423C-B776-FD0992F4D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5746-8960-4457-B026-89C127877AC6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E891-0016-423C-B776-FD0992F4DFE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5746-8960-4457-B026-89C127877AC6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E891-0016-423C-B776-FD0992F4DFE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5746-8960-4457-B026-89C127877AC6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E891-0016-423C-B776-FD0992F4D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5746-8960-4457-B026-89C127877AC6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E891-0016-423C-B776-FD0992F4DF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5746-8960-4457-B026-89C127877AC6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E891-0016-423C-B776-FD0992F4D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5746-8960-4457-B026-89C127877AC6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E891-0016-423C-B776-FD0992F4D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5746-8960-4457-B026-89C127877AC6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E891-0016-423C-B776-FD0992F4D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5746-8960-4457-B026-89C127877AC6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E891-0016-423C-B776-FD0992F4DFE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5746-8960-4457-B026-89C127877AC6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E891-0016-423C-B776-FD0992F4DFE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2315746-8960-4457-B026-89C127877AC6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831E891-0016-423C-B776-FD0992F4DFE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gazeta.ru/files3/605/2955605/etarget-300x21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8951"/>
            <a:ext cx="859397" cy="6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407417.vk.me/v407417009/53bf/yscmJM8qb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501644"/>
            <a:ext cx="1136571" cy="11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780108"/>
          </a:xfrm>
        </p:spPr>
        <p:txBody>
          <a:bodyPr>
            <a:normAutofit/>
          </a:bodyPr>
          <a:lstStyle/>
          <a:p>
            <a:r>
              <a:rPr lang="ru-RU" sz="4800" b="1" dirty="0" err="1"/>
              <a:t>Фотоподарки</a:t>
            </a:r>
            <a:r>
              <a:rPr lang="ru-RU" sz="4800" b="1" dirty="0"/>
              <a:t> в </a:t>
            </a:r>
            <a:r>
              <a:rPr lang="ru-RU" sz="4800" b="1" dirty="0" err="1"/>
              <a:t>социалках</a:t>
            </a:r>
            <a:r>
              <a:rPr lang="ru-RU" sz="4800" b="1" dirty="0"/>
              <a:t>. Исповедь </a:t>
            </a:r>
            <a:r>
              <a:rPr lang="ru-RU" sz="4800" b="1" dirty="0" smtClean="0"/>
              <a:t>дилетанта</a:t>
            </a:r>
            <a:r>
              <a:rPr lang="en-US" sz="4800" b="1" dirty="0"/>
              <a:t>.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147320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Соколов Артем</a:t>
            </a:r>
          </a:p>
          <a:p>
            <a:r>
              <a:rPr lang="en-US" sz="2800" dirty="0" smtClean="0"/>
              <a:t>fb.com/tunellc22</a:t>
            </a:r>
            <a:endParaRPr lang="ru-RU" sz="2800" dirty="0" smtClean="0"/>
          </a:p>
          <a:p>
            <a:r>
              <a:rPr lang="en-US" sz="2800" dirty="0" smtClean="0"/>
              <a:t>vk.com/</a:t>
            </a:r>
            <a:r>
              <a:rPr lang="en-US" sz="2800" dirty="0" err="1" smtClean="0"/>
              <a:t>artyomsokolov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6325074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Специально для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6441197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otololo.ru</a:t>
            </a:r>
            <a:endParaRPr lang="ru-RU" dirty="0"/>
          </a:p>
        </p:txBody>
      </p:sp>
      <p:pic>
        <p:nvPicPr>
          <p:cNvPr id="4" name="Picture 2" descr="C:\Users\tc22\Desktop\Logo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68182"/>
            <a:ext cx="1346152" cy="4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20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gazeta.ru/files3/605/2955605/etarget-300x21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8951"/>
            <a:ext cx="859397" cy="6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407417.vk.me/v407417009/53bf/yscmJM8qb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501644"/>
            <a:ext cx="1136571" cy="11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352928" cy="504056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Сервисы социальных рекомендаций или Первый канал с нулевой конверсией.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6325074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Специально для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6441197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otololo.ru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javascript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победил умы человечества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Почему покупателю все равно на размер скидки?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Почему покупателю все равно на скидку?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Маленькая идея для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стартапа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или ярд за адекватность.</a:t>
            </a:r>
          </a:p>
          <a:p>
            <a:pPr marL="285750" indent="-285750">
              <a:buFontTx/>
              <a:buChar char="-"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81385"/>
            <a:ext cx="5287592" cy="202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tc22\Desktop\Logo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68182"/>
            <a:ext cx="1346152" cy="4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gazeta.ru/files3/605/2955605/etarget-300x21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8951"/>
            <a:ext cx="859397" cy="6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407417.vk.me/v407417009/53bf/yscmJM8qb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501644"/>
            <a:ext cx="1136571" cy="11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352928" cy="504056"/>
          </a:xfrm>
        </p:spPr>
        <p:txBody>
          <a:bodyPr>
            <a:normAutofit/>
          </a:bodyPr>
          <a:lstStyle/>
          <a:p>
            <a:r>
              <a:rPr lang="en-US" sz="2000" b="1" dirty="0"/>
              <a:t> </a:t>
            </a:r>
            <a:r>
              <a:rPr lang="en-US" sz="2000" b="1" dirty="0" err="1"/>
              <a:t>Instagram</a:t>
            </a:r>
            <a:r>
              <a:rPr lang="en-US" sz="2000" b="1" dirty="0"/>
              <a:t>. </a:t>
            </a:r>
            <a:r>
              <a:rPr lang="ru-RU" sz="2000" b="1" dirty="0"/>
              <a:t>Занимаем </a:t>
            </a:r>
            <a:r>
              <a:rPr lang="ru-RU" sz="2000" b="1" dirty="0" smtClean="0"/>
              <a:t>теплые, ламповые места</a:t>
            </a:r>
            <a:r>
              <a:rPr lang="ru-RU" sz="2000" b="1" dirty="0"/>
              <a:t>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6325074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Специально для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6441197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otololo.ru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59" y="1412776"/>
            <a:ext cx="3628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мы тырили у фирмачей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Место для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троллинга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специалистов по общим вопросам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делать по-человечески. Притча про полиграфистов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45" y="1262807"/>
            <a:ext cx="4408326" cy="27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619" y="3573016"/>
            <a:ext cx="4876752" cy="223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tc22\Desktop\Logo_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68182"/>
            <a:ext cx="1346152" cy="4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2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gazeta.ru/files3/605/2955605/etarget-300x21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8951"/>
            <a:ext cx="859397" cy="6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407417.vk.me/v407417009/53bf/yscmJM8qb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501644"/>
            <a:ext cx="1136571" cy="11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352928" cy="504056"/>
          </a:xfrm>
        </p:spPr>
        <p:txBody>
          <a:bodyPr>
            <a:normAutofit/>
          </a:bodyPr>
          <a:lstStyle/>
          <a:p>
            <a:r>
              <a:rPr lang="en-US" sz="2000" b="1" dirty="0"/>
              <a:t>Foursquare. </a:t>
            </a:r>
            <a:r>
              <a:rPr lang="ru-RU" sz="2000" b="1" dirty="0"/>
              <a:t>Зачем он интернет-магазину?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6325074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Специально для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6441197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otololo.ru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Спецпредложение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4square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быстрее, чем вынести мусор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Новые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фичи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или как я делал скриншот на своем телефоне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Лирическое отступление:  Питер привет!</a:t>
            </a:r>
          </a:p>
          <a:p>
            <a:pPr marL="285750" indent="-285750">
              <a:buFontTx/>
              <a:buChar char="-"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02" y="2613105"/>
            <a:ext cx="30765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tc22\Desktop\Logo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68182"/>
            <a:ext cx="1346152" cy="4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51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gazeta.ru/files3/605/2955605/etarget-300x21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8951"/>
            <a:ext cx="859397" cy="6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407417.vk.me/v407417009/53bf/yscmJM8qb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501644"/>
            <a:ext cx="1136571" cy="11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352928" cy="504056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Лепрастайл</a:t>
            </a:r>
            <a:r>
              <a:rPr lang="ru-RU" sz="2000" b="1" dirty="0" smtClean="0"/>
              <a:t> или почему мы не звоним своим клиентам.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6325074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Специально для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6441197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otololo.ru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Почему звонить клиенту плохо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Презумпция невиновности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Агрессия, как проявление лояльности</a:t>
            </a:r>
          </a:p>
          <a:p>
            <a:pPr marL="285750" indent="-285750">
              <a:buFontTx/>
              <a:buChar char="-"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833" y="2085655"/>
            <a:ext cx="3915914" cy="245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3933056"/>
            <a:ext cx="4224451" cy="204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tc22\Desktop\Logo_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68182"/>
            <a:ext cx="1346152" cy="4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83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gazeta.ru/files3/605/2955605/etarget-300x21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8951"/>
            <a:ext cx="859397" cy="6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407417.vk.me/v407417009/53bf/yscmJM8qb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501644"/>
            <a:ext cx="1136571" cy="11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6325074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Специально для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6441197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otololo.ru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7730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До новых встреч!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2000" b="1" dirty="0" smtClean="0"/>
              <a:t>Если будете бить, соблюдайте очередь.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Соколов Артем</a:t>
            </a:r>
            <a:br>
              <a:rPr lang="ru-RU" dirty="0" smtClean="0"/>
            </a:br>
            <a:r>
              <a:rPr lang="en-US" dirty="0" err="1" smtClean="0"/>
              <a:t>skype</a:t>
            </a:r>
            <a:r>
              <a:rPr lang="en-US" dirty="0" smtClean="0"/>
              <a:t>: tunellc22</a:t>
            </a:r>
            <a:br>
              <a:rPr lang="en-US" dirty="0" smtClean="0"/>
            </a:br>
            <a:r>
              <a:rPr lang="en-US" dirty="0" err="1" smtClean="0"/>
              <a:t>facebook</a:t>
            </a:r>
            <a:r>
              <a:rPr lang="en-US" dirty="0" smtClean="0"/>
              <a:t>: tunellc22</a:t>
            </a:r>
            <a:br>
              <a:rPr lang="en-US" dirty="0" smtClean="0"/>
            </a:br>
            <a:r>
              <a:rPr lang="en-US" dirty="0" smtClean="0"/>
              <a:t>email: 4eslu4ilos@gmail.com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7" name="Picture 2" descr="C:\Users\tc22\Desktop\Logo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68182"/>
            <a:ext cx="1346152" cy="4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77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gazeta.ru/files3/605/2955605/etarget-300x21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8951"/>
            <a:ext cx="859397" cy="6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407417.vk.me/v407417009/53bf/yscmJM8qb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501644"/>
            <a:ext cx="1136571" cy="11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352928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 err="1"/>
              <a:t>ВКонтакте</a:t>
            </a:r>
            <a:r>
              <a:rPr lang="ru-RU" sz="2800" b="1" dirty="0"/>
              <a:t> или Что будет с биржей </a:t>
            </a:r>
            <a:r>
              <a:rPr lang="ru-RU" sz="2800" b="1" dirty="0" err="1"/>
              <a:t>репостов</a:t>
            </a:r>
            <a:r>
              <a:rPr lang="ru-RU" sz="2800" b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4208" y="6325074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Специально для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6441197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otololo.ru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43" y="1124744"/>
            <a:ext cx="3339862" cy="470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7" y="1124744"/>
            <a:ext cx="44609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Сегментирование аудитории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Поиск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пабликов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Фоточки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как основной якорь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Почему мы выкладываем ассортимент через фотоальбомы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Когда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постить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Биржа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ВКонтакте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или у кого правда, тот и сильней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Поиск наше все!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Нишевые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социалочки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как логичная эволюция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пабликов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2" descr="C:\Users\tc22\Desktop\Logo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68182"/>
            <a:ext cx="1346152" cy="4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gazeta.ru/files3/605/2955605/etarget-300x21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8951"/>
            <a:ext cx="859397" cy="6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407417.vk.me/v407417009/53bf/yscmJM8qb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501644"/>
            <a:ext cx="1136571" cy="11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352928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 err="1"/>
              <a:t>ВКонтакте</a:t>
            </a:r>
            <a:r>
              <a:rPr lang="ru-RU" sz="2800" b="1" dirty="0"/>
              <a:t> или Что будет с биржей </a:t>
            </a:r>
            <a:r>
              <a:rPr lang="ru-RU" sz="2800" b="1" dirty="0" err="1"/>
              <a:t>репостов</a:t>
            </a:r>
            <a:r>
              <a:rPr lang="ru-RU" sz="2800" b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4208" y="6325074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Специально для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6441197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otololo.ru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7" y="1124744"/>
            <a:ext cx="44609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все эти люди?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Краткий экскурс в 2009 год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Инсайды от владельцев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пабликов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они о себе возомнили?</a:t>
            </a:r>
          </a:p>
          <a:p>
            <a:pPr marL="285750" indent="-285750">
              <a:buFontTx/>
              <a:buChar char="-"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2" descr="C:\Users\tc22\Desktop\Logo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68182"/>
            <a:ext cx="1346152" cy="4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76" y="1137320"/>
            <a:ext cx="4370322" cy="424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28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4640"/>
            <a:ext cx="3103843" cy="363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.gazeta.ru/files3/605/2955605/etarget-300x21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8951"/>
            <a:ext cx="859397" cy="6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407417.vk.me/v407417009/53bf/yscmJM8qbp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501644"/>
            <a:ext cx="1136571" cy="11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352928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 err="1"/>
              <a:t>ВКонтакте</a:t>
            </a:r>
            <a:r>
              <a:rPr lang="ru-RU" sz="2800" b="1" dirty="0"/>
              <a:t> или Что будет с биржей </a:t>
            </a:r>
            <a:r>
              <a:rPr lang="ru-RU" sz="2800" b="1" dirty="0" err="1"/>
              <a:t>репостов</a:t>
            </a:r>
            <a:r>
              <a:rPr lang="ru-RU" sz="2800" b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4208" y="6325074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Специально для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6441197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otololo.ru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7" y="1124744"/>
            <a:ext cx="348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Вовлечение,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чейта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DIY ,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из … 	сделать …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мы делали контент для думающей аудитории</a:t>
            </a:r>
          </a:p>
        </p:txBody>
      </p:sp>
      <p:pic>
        <p:nvPicPr>
          <p:cNvPr id="9" name="Picture 2" descr="C:\Users\tc22\Desktop\Logo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68182"/>
            <a:ext cx="1346152" cy="4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17" y="1484784"/>
            <a:ext cx="4766748" cy="40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" y="1628800"/>
            <a:ext cx="5126707" cy="408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.gazeta.ru/files3/605/2955605/etarget-300x21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8951"/>
            <a:ext cx="859397" cy="6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407417.vk.me/v407417009/53bf/yscmJM8qbp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501644"/>
            <a:ext cx="1136571" cy="11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352928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 err="1"/>
              <a:t>ВКонтакте</a:t>
            </a:r>
            <a:r>
              <a:rPr lang="ru-RU" sz="2800" b="1" dirty="0"/>
              <a:t> или Что будет с биржей </a:t>
            </a:r>
            <a:r>
              <a:rPr lang="ru-RU" sz="2800" b="1" dirty="0" err="1"/>
              <a:t>репостов</a:t>
            </a:r>
            <a:r>
              <a:rPr lang="ru-RU" sz="2800" b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4208" y="6325074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Специально для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6441197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otololo.ru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7" y="1124744"/>
            <a:ext cx="348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Циферки, для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хейтеров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2" descr="C:\Users\tc22\Desktop\Logo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68182"/>
            <a:ext cx="1346152" cy="4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61" y="1049144"/>
            <a:ext cx="4091436" cy="443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77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gazeta.ru/files3/605/2955605/etarget-300x21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8951"/>
            <a:ext cx="859397" cy="6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407417.vk.me/v407417009/53bf/yscmJM8qb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501644"/>
            <a:ext cx="1136571" cy="11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352928" cy="504056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Facebook </a:t>
            </a:r>
            <a:r>
              <a:rPr lang="ru-RU" sz="2800" b="1" dirty="0" smtClean="0"/>
              <a:t>или почему снобы не покупают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6325074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Специально для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6441197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otololo.ru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7" y="1124744"/>
            <a:ext cx="4460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заловить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трендсеттера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Свежак решает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Реклама – не, не слышал</a:t>
            </a:r>
          </a:p>
          <a:p>
            <a:pPr marL="285750" indent="-285750">
              <a:buFontTx/>
              <a:buChar char="-"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2" descr="C:\Users\tc22\Desktop\Logo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68182"/>
            <a:ext cx="1346152" cy="4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693584" cy="469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4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gazeta.ru/files3/605/2955605/etarget-300x21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8951"/>
            <a:ext cx="859397" cy="6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407417.vk.me/v407417009/53bf/yscmJM8qb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501644"/>
            <a:ext cx="1136571" cy="11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352928" cy="504056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Facebook </a:t>
            </a:r>
            <a:r>
              <a:rPr lang="ru-RU" sz="2800" b="1" dirty="0" smtClean="0"/>
              <a:t>или почему снобы не покупают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6325074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Специально для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6441197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otololo.ru</a:t>
            </a:r>
            <a:endParaRPr lang="ru-RU" dirty="0"/>
          </a:p>
        </p:txBody>
      </p:sp>
      <p:pic>
        <p:nvPicPr>
          <p:cNvPr id="9" name="Picture 2" descr="C:\Users\tc22\Desktop\Logo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68182"/>
            <a:ext cx="1346152" cy="4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59"/>
            <a:ext cx="6209994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86087" y="2969419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Актуальность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gazeta.ru/files3/605/2955605/etarget-300x21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8951"/>
            <a:ext cx="859397" cy="6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407417.vk.me/v407417009/53bf/yscmJM8qb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501644"/>
            <a:ext cx="1136571" cy="11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352928" cy="504056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Facebook </a:t>
            </a:r>
            <a:r>
              <a:rPr lang="ru-RU" sz="2800" b="1" dirty="0" smtClean="0"/>
              <a:t>или почему снобы не покупают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6325074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Специально для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6441197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otololo.ru</a:t>
            </a:r>
            <a:endParaRPr lang="ru-RU" dirty="0"/>
          </a:p>
        </p:txBody>
      </p:sp>
      <p:pic>
        <p:nvPicPr>
          <p:cNvPr id="9" name="Picture 2" descr="C:\Users\tc22\Desktop\Logo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68182"/>
            <a:ext cx="1346152" cy="4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65998" y="2969419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Актуальность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9569"/>
            <a:ext cx="4246122" cy="48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5" y="2708920"/>
            <a:ext cx="40957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9446" y="1562889"/>
            <a:ext cx="3142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Как-то не </a:t>
            </a:r>
            <a:r>
              <a:rPr lang="ru-RU" sz="4000" dirty="0" err="1" smtClean="0">
                <a:solidFill>
                  <a:schemeClr val="bg1"/>
                </a:solidFill>
              </a:rPr>
              <a:t>айс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9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gazeta.ru/files3/605/2955605/etarget-300x21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8951"/>
            <a:ext cx="859397" cy="6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407417.vk.me/v407417009/53bf/yscmJM8qb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501644"/>
            <a:ext cx="1136571" cy="11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352928" cy="504056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Twitter</a:t>
            </a:r>
            <a:r>
              <a:rPr lang="ru-RU" sz="2400" b="1" dirty="0"/>
              <a:t> или Как мы продавали на </a:t>
            </a:r>
            <a:r>
              <a:rPr lang="ru-RU" sz="2400" b="1" dirty="0" err="1"/>
              <a:t>РиФе</a:t>
            </a:r>
            <a:r>
              <a:rPr lang="ru-RU" sz="2400" b="1" dirty="0"/>
              <a:t>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6325074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Специально для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6441197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otololo.ru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12775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Как продать товар лежа в больнице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;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Хэштег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 нужном месте – бесплатное ТВ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прайм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-тайм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;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Почему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твиттера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не доходят руки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79" y="1124744"/>
            <a:ext cx="386785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77846"/>
            <a:ext cx="3191083" cy="321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93096"/>
            <a:ext cx="4296697" cy="138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1" y="2613104"/>
            <a:ext cx="3412604" cy="191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tc22\Desktop\Logo_b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68182"/>
            <a:ext cx="1346152" cy="4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61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263</TotalTime>
  <Words>336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Фотоподарки в социалках. Исповедь дилетанта.</vt:lpstr>
      <vt:lpstr>ВКонтакте или Что будет с биржей репостов.</vt:lpstr>
      <vt:lpstr>ВКонтакте или Что будет с биржей репостов.</vt:lpstr>
      <vt:lpstr>ВКонтакте или Что будет с биржей репостов.</vt:lpstr>
      <vt:lpstr>ВКонтакте или Что будет с биржей репостов.</vt:lpstr>
      <vt:lpstr>Facebook или почему снобы не покупают</vt:lpstr>
      <vt:lpstr>Facebook или почему снобы не покупают</vt:lpstr>
      <vt:lpstr>Facebook или почему снобы не покупают</vt:lpstr>
      <vt:lpstr>Twitter или Как мы продавали на РиФе.</vt:lpstr>
      <vt:lpstr>Сервисы социальных рекомендаций или Первый канал с нулевой конверсией.</vt:lpstr>
      <vt:lpstr> Instagram. Занимаем теплые, ламповые места.</vt:lpstr>
      <vt:lpstr>Foursquare. Зачем он интернет-магазину?</vt:lpstr>
      <vt:lpstr>Лепрастайл или почему мы не звоним своим клиентам.</vt:lpstr>
      <vt:lpstr>До новых встреч! Если будете бить, соблюдайте очередь.  Соколов Артем skype: tunellc22 facebook: tunellc22 email: 4eslu4ilos@gmail.com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Фотоподарки в социалках. Исповедь дилетанта.</dc:title>
  <dc:creator>tc22</dc:creator>
  <cp:lastModifiedBy>tc22</cp:lastModifiedBy>
  <cp:revision>17</cp:revision>
  <dcterms:created xsi:type="dcterms:W3CDTF">2013-03-19T22:45:46Z</dcterms:created>
  <dcterms:modified xsi:type="dcterms:W3CDTF">2013-03-21T23:23:51Z</dcterms:modified>
</cp:coreProperties>
</file>