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6" r:id="rId3"/>
    <p:sldId id="267" r:id="rId4"/>
    <p:sldId id="276" r:id="rId5"/>
    <p:sldId id="268" r:id="rId6"/>
    <p:sldId id="277" r:id="rId7"/>
    <p:sldId id="278" r:id="rId8"/>
    <p:sldId id="279" r:id="rId9"/>
    <p:sldId id="257" r:id="rId10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5A85"/>
    <a:srgbClr val="FF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0290" autoAdjust="0"/>
  </p:normalViewPr>
  <p:slideViewPr>
    <p:cSldViewPr>
      <p:cViewPr>
        <p:scale>
          <a:sx n="75" d="100"/>
          <a:sy n="75" d="100"/>
        </p:scale>
        <p:origin x="-1176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862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3C11C-0C45-42D5-88FF-F9134BC000D1}" type="datetimeFigureOut">
              <a:rPr lang="ru-RU" smtClean="0"/>
              <a:pPr/>
              <a:t>21.11.2012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E6F6E-F924-4DED-8A93-59A515EB4E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501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2CD16-DA38-4FF7-94D4-746AC3CA1218}" type="datetimeFigureOut">
              <a:rPr lang="ru-RU" smtClean="0"/>
              <a:pPr/>
              <a:t>21.11.2012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CEB05-9C71-45F1-AC21-9BC651F060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59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CEB05-9C71-45F1-AC21-9BC651F06037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этом докладе мы расскажем вам как вы можете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заработать космические деньги, распространяя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тулбар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Спутник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Mail.Ru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CEB05-9C71-45F1-AC21-9BC651F06037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Наше</a:t>
            </a:r>
            <a:r>
              <a:rPr lang="ru-RU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предложение адресовано</a:t>
            </a:r>
          </a:p>
          <a:p>
            <a:pPr marL="457200" marR="0" indent="-4572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Вендорам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(разработчикам) программного обеспечения</a:t>
            </a:r>
          </a:p>
          <a:p>
            <a:pPr marL="457200" marR="0" indent="-4572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1200" u="none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Сайтам, распространяющим софт</a:t>
            </a:r>
          </a:p>
          <a:p>
            <a:pPr marL="457200" marR="0" indent="-4572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Файлообменным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сервисам</a:t>
            </a:r>
          </a:p>
          <a:p>
            <a:pPr marL="457200" marR="0" indent="-4572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1200" u="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Сайтам, предоставляющим скачивание </a:t>
            </a:r>
            <a:r>
              <a:rPr lang="ru-RU" sz="1200" u="none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контента</a:t>
            </a:r>
            <a:endParaRPr lang="ru-RU" sz="1200" u="none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marR="0" indent="-4572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1200" u="none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Контентным</a:t>
            </a:r>
            <a:r>
              <a:rPr lang="ru-RU" sz="1200" u="none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проектам</a:t>
            </a:r>
            <a:endParaRPr kumimoji="0" lang="ru-RU" sz="120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CEB05-9C71-45F1-AC21-9BC651F06037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готовы платить, если пользователь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вашего ресурса (сайта или программы) установил себе Спутник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Mail.Ru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платим </a:t>
            </a:r>
            <a:r>
              <a:rPr lang="ru-RU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 раз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установку Спутника, и затем </a:t>
            </a:r>
            <a:r>
              <a:rPr lang="ru-RU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платим постоянно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выход в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этих пользователей. Таким образом, партнер получает как мгновенную, так и долгосрочную выгоду.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CEB05-9C71-45F1-AC21-9BC651F06037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 разработчик популярных или стремительно растущих программных продуктов – распространяйте Спутник вместе с ними и получайте свои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$$$.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CEB05-9C71-45F1-AC21-9BC651F06037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 управляете сайтом, на котором есть каталог из которого пользователи скачивают много популярных бесплатных или условно бесплатных программных продуктов – у нас есть интересное техническое решение для вашего бизнеса. Распространяйте Спутник используя это решение и получайте свои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$$$.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CEB05-9C71-45F1-AC21-9BC651F06037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 управляете сайтом, на котором есть много файлов, которые пользователи так или иначе скачивают – у нас есть интересное техническое решение для вашего бизнеса. Альтернативный менеджер загрузки поможет пользователю скачать файл, а также предложит установить Спутник. Распространяйте такой менеджер загрузок, привязанный к скачиваемым файлам и получайте за это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$$$.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CEB05-9C71-45F1-AC21-9BC651F06037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 управляете сайтом, на котором есть интересный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контент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много пользователей – у нас есть интересное техническое решение для вашего бизнеса. Это проще чем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RSS –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экспортируйте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XML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своего сайта, получите дополнительный канал трафика на ваш сайт. Распространяйте Спутник с вашим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информером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среди аудитории Вашего сайта и получайте за это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$$$.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CEB05-9C71-45F1-AC21-9BC651F06037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CEB05-9C71-45F1-AC21-9BC651F06037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57158" y="5143512"/>
            <a:ext cx="8358246" cy="571504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2000" b="0" i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 подзаголовка Текст подзаголовка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357158" y="5000636"/>
            <a:ext cx="8358246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357158" y="3714752"/>
            <a:ext cx="8358246" cy="500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0000"/>
              </a:lnSpc>
              <a:defRPr sz="3200" b="1" i="0" cap="none" spc="-1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ru-RU" dirty="0" smtClean="0"/>
              <a:t>Текст заголовка текст заголовка</a:t>
            </a:r>
            <a:r>
              <a:rPr lang="en-US" dirty="0" smtClean="0"/>
              <a:t> </a:t>
            </a:r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6" name="Текст 2"/>
          <p:cNvSpPr>
            <a:spLocks noGrp="1"/>
          </p:cNvSpPr>
          <p:nvPr>
            <p:ph type="body" idx="10"/>
          </p:nvPr>
        </p:nvSpPr>
        <p:spPr>
          <a:xfrm>
            <a:off x="357158" y="4214818"/>
            <a:ext cx="8358246" cy="71438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200" b="0" spc="-1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www.mail.ru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44E0-EE33-4320-BC2A-D773A13C54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29454" y="1285860"/>
            <a:ext cx="2071702" cy="5000660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2844" y="1285860"/>
            <a:ext cx="6715172" cy="50006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www.mail.ru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44E0-EE33-4320-BC2A-D773A13C54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1F776-1626-4412-B29D-AAD1EADAFA2F}" type="datetimeFigureOut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9FCDE-F9A6-4CC0-A267-4ADDA9A9B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1F776-1626-4412-B29D-AAD1EADAFA2F}" type="datetimeFigureOut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9FCDE-F9A6-4CC0-A267-4ADDA9A9B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_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57158" y="4286256"/>
            <a:ext cx="8358246" cy="14287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i="0" spc="-1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Информация об авторе </a:t>
            </a:r>
          </a:p>
          <a:p>
            <a:r>
              <a:rPr lang="ru-RU" dirty="0" smtClean="0"/>
              <a:t>Информация об авторе</a:t>
            </a:r>
          </a:p>
          <a:p>
            <a:r>
              <a:rPr lang="ru-RU" dirty="0" smtClean="0"/>
              <a:t>Информация об авторе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612576" y="6381328"/>
            <a:ext cx="8858312" cy="365125"/>
          </a:xfrm>
        </p:spPr>
        <p:txBody>
          <a:bodyPr/>
          <a:lstStyle>
            <a:lvl1pPr>
              <a:defRPr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corp.mail.ru</a:t>
            </a:r>
            <a:endParaRPr lang="ru-RU" dirty="0" smtClean="0"/>
          </a:p>
        </p:txBody>
      </p:sp>
      <p:sp>
        <p:nvSpPr>
          <p:cNvPr id="9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357158" y="3714752"/>
            <a:ext cx="8358246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 cap="all" spc="-1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Спасибо!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pc="-100" baseline="0">
                <a:solidFill>
                  <a:srgbClr val="1F5A85"/>
                </a:solidFill>
              </a:defRPr>
            </a:lvl1pPr>
            <a:lvl2pPr>
              <a:defRPr spc="-100" baseline="0">
                <a:solidFill>
                  <a:srgbClr val="1F5A85"/>
                </a:solidFill>
              </a:defRPr>
            </a:lvl2pPr>
            <a:lvl3pPr>
              <a:defRPr spc="-100" baseline="0">
                <a:solidFill>
                  <a:srgbClr val="1F5A85"/>
                </a:solidFill>
              </a:defRPr>
            </a:lvl3pPr>
            <a:lvl4pPr>
              <a:defRPr spc="-100" baseline="0">
                <a:solidFill>
                  <a:srgbClr val="1F5A85"/>
                </a:solidFill>
              </a:defRPr>
            </a:lvl4pPr>
            <a:lvl5pPr>
              <a:defRPr spc="-100" baseline="0">
                <a:solidFill>
                  <a:srgbClr val="1F5A85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www.mail.ru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44E0-EE33-4320-BC2A-D773A13C54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 userDrawn="1">
            <p:ph type="title"/>
          </p:nvPr>
        </p:nvSpPr>
        <p:spPr>
          <a:xfrm>
            <a:off x="2987824" y="404664"/>
            <a:ext cx="3528392" cy="50405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85860"/>
            <a:ext cx="4352956" cy="5000660"/>
          </a:xfrm>
        </p:spPr>
        <p:txBody>
          <a:bodyPr/>
          <a:lstStyle>
            <a:lvl1pPr>
              <a:defRPr sz="2800" baseline="0">
                <a:solidFill>
                  <a:srgbClr val="1F5A85"/>
                </a:solidFill>
              </a:defRPr>
            </a:lvl1pPr>
            <a:lvl2pPr>
              <a:defRPr sz="2400" baseline="0">
                <a:solidFill>
                  <a:srgbClr val="1F5A85"/>
                </a:solidFill>
              </a:defRPr>
            </a:lvl2pPr>
            <a:lvl3pPr>
              <a:defRPr sz="2000" baseline="0">
                <a:solidFill>
                  <a:srgbClr val="1F5A85"/>
                </a:solidFill>
              </a:defRPr>
            </a:lvl3pPr>
            <a:lvl4pPr>
              <a:defRPr sz="1800" baseline="0">
                <a:solidFill>
                  <a:srgbClr val="1F5A85"/>
                </a:solidFill>
              </a:defRPr>
            </a:lvl4pPr>
            <a:lvl5pPr>
              <a:defRPr sz="1800" baseline="0">
                <a:solidFill>
                  <a:srgbClr val="1F5A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352956" cy="5000660"/>
          </a:xfrm>
        </p:spPr>
        <p:txBody>
          <a:bodyPr/>
          <a:lstStyle>
            <a:lvl1pPr>
              <a:defRPr sz="2800" baseline="0">
                <a:solidFill>
                  <a:srgbClr val="1F5A85"/>
                </a:solidFill>
              </a:defRPr>
            </a:lvl1pPr>
            <a:lvl2pPr>
              <a:defRPr sz="2400" baseline="0">
                <a:solidFill>
                  <a:srgbClr val="1F5A85"/>
                </a:solidFill>
              </a:defRPr>
            </a:lvl2pPr>
            <a:lvl3pPr>
              <a:defRPr sz="2000" baseline="0">
                <a:solidFill>
                  <a:srgbClr val="1F5A85"/>
                </a:solidFill>
              </a:defRPr>
            </a:lvl3pPr>
            <a:lvl4pPr>
              <a:defRPr sz="1800" baseline="0">
                <a:solidFill>
                  <a:srgbClr val="1F5A85"/>
                </a:solidFill>
              </a:defRPr>
            </a:lvl4pPr>
            <a:lvl5pPr>
              <a:defRPr sz="1800" baseline="0">
                <a:solidFill>
                  <a:srgbClr val="1F5A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www.mail.ru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44E0-EE33-4320-BC2A-D773A13C54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2987824" y="404664"/>
            <a:ext cx="3528392" cy="50405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285860"/>
            <a:ext cx="4354515" cy="428628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1F5A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1714488"/>
            <a:ext cx="4354544" cy="4572032"/>
          </a:xfrm>
        </p:spPr>
        <p:txBody>
          <a:bodyPr/>
          <a:lstStyle>
            <a:lvl1pPr>
              <a:defRPr sz="2400" baseline="0">
                <a:solidFill>
                  <a:srgbClr val="1F5A85"/>
                </a:solidFill>
              </a:defRPr>
            </a:lvl1pPr>
            <a:lvl2pPr>
              <a:defRPr sz="2000" baseline="0">
                <a:solidFill>
                  <a:srgbClr val="1F5A85"/>
                </a:solidFill>
              </a:defRPr>
            </a:lvl2pPr>
            <a:lvl3pPr>
              <a:defRPr sz="1800" baseline="0">
                <a:solidFill>
                  <a:srgbClr val="1F5A85"/>
                </a:solidFill>
              </a:defRPr>
            </a:lvl3pPr>
            <a:lvl4pPr>
              <a:defRPr sz="1600" baseline="0">
                <a:solidFill>
                  <a:srgbClr val="1F5A85"/>
                </a:solidFill>
              </a:defRPr>
            </a:lvl4pPr>
            <a:lvl5pPr>
              <a:defRPr sz="1600" baseline="0">
                <a:solidFill>
                  <a:srgbClr val="1F5A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285860"/>
            <a:ext cx="4357718" cy="428628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1F5A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714488"/>
            <a:ext cx="4356131" cy="4572032"/>
          </a:xfrm>
        </p:spPr>
        <p:txBody>
          <a:bodyPr/>
          <a:lstStyle>
            <a:lvl1pPr>
              <a:defRPr sz="2400" baseline="0">
                <a:solidFill>
                  <a:srgbClr val="1F5A85"/>
                </a:solidFill>
              </a:defRPr>
            </a:lvl1pPr>
            <a:lvl2pPr>
              <a:defRPr sz="2000" baseline="0">
                <a:solidFill>
                  <a:srgbClr val="1F5A85"/>
                </a:solidFill>
              </a:defRPr>
            </a:lvl2pPr>
            <a:lvl3pPr>
              <a:defRPr sz="1800" baseline="0">
                <a:solidFill>
                  <a:srgbClr val="1F5A85"/>
                </a:solidFill>
              </a:defRPr>
            </a:lvl3pPr>
            <a:lvl4pPr>
              <a:defRPr sz="1600" baseline="0">
                <a:solidFill>
                  <a:srgbClr val="1F5A85"/>
                </a:solidFill>
              </a:defRPr>
            </a:lvl4pPr>
            <a:lvl5pPr>
              <a:defRPr sz="1600" baseline="0">
                <a:solidFill>
                  <a:srgbClr val="1F5A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www.mail.ru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44E0-EE33-4320-BC2A-D773A13C54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www.mail.ru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44E0-EE33-4320-BC2A-D773A13C54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715436" cy="500066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1F5A8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www.mail.ru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E44E0-EE33-4320-BC2A-D773A13C54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714488"/>
            <a:ext cx="8715436" cy="464347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1F5A8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5" y="1285860"/>
            <a:ext cx="3322640" cy="77628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285860"/>
            <a:ext cx="5354668" cy="5000660"/>
          </a:xfrm>
        </p:spPr>
        <p:txBody>
          <a:bodyPr/>
          <a:lstStyle>
            <a:lvl1pPr>
              <a:defRPr sz="3200" baseline="0">
                <a:solidFill>
                  <a:srgbClr val="1F5A85"/>
                </a:solidFill>
              </a:defRPr>
            </a:lvl1pPr>
            <a:lvl2pPr>
              <a:defRPr sz="2800" baseline="0">
                <a:solidFill>
                  <a:srgbClr val="1F5A85"/>
                </a:solidFill>
              </a:defRPr>
            </a:lvl2pPr>
            <a:lvl3pPr>
              <a:defRPr sz="2400" baseline="0">
                <a:solidFill>
                  <a:srgbClr val="1F5A85"/>
                </a:solidFill>
              </a:defRPr>
            </a:lvl3pPr>
            <a:lvl4pPr>
              <a:defRPr sz="2000" baseline="0">
                <a:solidFill>
                  <a:srgbClr val="1F5A85"/>
                </a:solidFill>
              </a:defRPr>
            </a:lvl4pPr>
            <a:lvl5pPr>
              <a:defRPr sz="2000" baseline="0">
                <a:solidFill>
                  <a:srgbClr val="1F5A85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2071678"/>
            <a:ext cx="3322669" cy="4214842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1F5A8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www.mail.ru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44E0-EE33-4320-BC2A-D773A13C54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285860"/>
            <a:ext cx="5486400" cy="34417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919182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www.mail.ru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44E0-EE33-4320-BC2A-D773A13C54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214422"/>
            <a:ext cx="8858312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42844" y="6434159"/>
            <a:ext cx="8143932" cy="280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 baseline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 Narrow" pitchFamily="34" charset="0"/>
              </a:defRPr>
            </a:lvl1pPr>
          </a:lstStyle>
          <a:p>
            <a:r>
              <a:rPr lang="en-US" dirty="0" smtClean="0"/>
              <a:t>www.mail.ru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91538" y="6434159"/>
            <a:ext cx="714380" cy="280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baseline="0">
                <a:solidFill>
                  <a:schemeClr val="bg1"/>
                </a:solidFill>
                <a:effectLst/>
                <a:latin typeface="Century Gothic" pitchFamily="34" charset="0"/>
              </a:defRPr>
            </a:lvl1pPr>
          </a:lstStyle>
          <a:p>
            <a:fld id="{4B8E44E0-EE33-4320-BC2A-D773A13C54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2" r:id="rId4"/>
    <p:sldLayoutId id="2147483653" r:id="rId5"/>
    <p:sldLayoutId id="2147483654" r:id="rId6"/>
    <p:sldLayoutId id="2147483673" r:id="rId7"/>
    <p:sldLayoutId id="2147483656" r:id="rId8"/>
    <p:sldLayoutId id="2147483657" r:id="rId9"/>
    <p:sldLayoutId id="2147483658" r:id="rId10"/>
    <p:sldLayoutId id="2147483659" r:id="rId11"/>
    <p:sldLayoutId id="2147483674" r:id="rId12"/>
    <p:sldLayoutId id="2147483675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2600" b="1" i="0" kern="1200" baseline="0">
          <a:solidFill>
            <a:schemeClr val="tx2">
              <a:lumMod val="20000"/>
              <a:lumOff val="80000"/>
            </a:schemeClr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spc="-100" baseline="0">
          <a:solidFill>
            <a:srgbClr val="1F5A85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spc="-100" baseline="0">
          <a:solidFill>
            <a:srgbClr val="1F5A85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spc="-100" baseline="0">
          <a:solidFill>
            <a:srgbClr val="1F5A85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spc="-100" baseline="0">
          <a:solidFill>
            <a:srgbClr val="1F5A85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spc="-100" baseline="0">
          <a:solidFill>
            <a:srgbClr val="1F5A85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4081062"/>
            <a:ext cx="8358246" cy="500066"/>
          </a:xfrm>
        </p:spPr>
        <p:txBody>
          <a:bodyPr/>
          <a:lstStyle/>
          <a:p>
            <a:r>
              <a:rPr lang="ru-RU" dirty="0" smtClean="0"/>
              <a:t>Партнерские возможности </a:t>
            </a:r>
            <a:r>
              <a:rPr lang="ru-RU" dirty="0" err="1" smtClean="0"/>
              <a:t>тулбара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Спутник</a:t>
            </a:r>
            <a:r>
              <a:rPr lang="en-US" dirty="0" smtClean="0"/>
              <a:t> @ </a:t>
            </a:r>
            <a:r>
              <a:rPr lang="en-US" dirty="0" err="1" smtClean="0"/>
              <a:t>Mail.Ru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73000" contrast="-80000"/>
          </a:blip>
          <a:srcRect/>
          <a:stretch>
            <a:fillRect/>
          </a:stretch>
        </p:blipFill>
        <p:spPr bwMode="auto">
          <a:xfrm>
            <a:off x="197918" y="1196752"/>
            <a:ext cx="8766570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928992" cy="504056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Предлагаем возможность заработать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космические деньги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42844" y="6434159"/>
            <a:ext cx="8893652" cy="280990"/>
          </a:xfrm>
        </p:spPr>
        <p:txBody>
          <a:bodyPr/>
          <a:lstStyle/>
          <a:p>
            <a:r>
              <a:rPr lang="en-US" smtClean="0"/>
              <a:t>corp.mail.ru</a:t>
            </a:r>
            <a:endParaRPr lang="ru-RU" dirty="0" smtClean="0"/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79512" y="4653136"/>
            <a:ext cx="8928992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омогая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нам распространять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373216"/>
            <a:ext cx="8136904" cy="20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12" name="Рисунок 11" descr="121181254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2420888"/>
            <a:ext cx="2438400" cy="2438400"/>
          </a:xfrm>
          <a:prstGeom prst="rect">
            <a:avLst/>
          </a:prstGeom>
        </p:spPr>
      </p:pic>
      <p:pic>
        <p:nvPicPr>
          <p:cNvPr id="9" name="Рисунок 8" descr="CCR_P1_StackMoney.png"/>
          <p:cNvPicPr>
            <a:picLocks noChangeAspect="1"/>
          </p:cNvPicPr>
          <p:nvPr/>
        </p:nvPicPr>
        <p:blipFill>
          <a:blip r:embed="rId6" cstate="print">
            <a:lum bright="-12000" contrast="-17000"/>
          </a:blip>
          <a:stretch>
            <a:fillRect/>
          </a:stretch>
        </p:blipFill>
        <p:spPr>
          <a:xfrm>
            <a:off x="3779912" y="2348880"/>
            <a:ext cx="2304256" cy="2280253"/>
          </a:xfrm>
          <a:prstGeom prst="rect">
            <a:avLst/>
          </a:prstGeom>
        </p:spPr>
      </p:pic>
      <p:sp>
        <p:nvSpPr>
          <p:cNvPr id="13" name="Заголовок 4"/>
          <p:cNvSpPr txBox="1">
            <a:spLocks/>
          </p:cNvSpPr>
          <p:nvPr/>
        </p:nvSpPr>
        <p:spPr>
          <a:xfrm>
            <a:off x="179512" y="5733256"/>
            <a:ext cx="8712968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Спутник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@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Mail.Ru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73000" contrast="-80000"/>
          </a:blip>
          <a:srcRect/>
          <a:stretch>
            <a:fillRect/>
          </a:stretch>
        </p:blipFill>
        <p:spPr bwMode="auto">
          <a:xfrm>
            <a:off x="197918" y="1196752"/>
            <a:ext cx="8766570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928992" cy="504056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 адресовано наше предложение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42844" y="6434159"/>
            <a:ext cx="8893652" cy="280990"/>
          </a:xfrm>
        </p:spPr>
        <p:txBody>
          <a:bodyPr/>
          <a:lstStyle/>
          <a:p>
            <a:r>
              <a:rPr lang="en-US" smtClean="0"/>
              <a:t>corp.mail.ru</a:t>
            </a:r>
            <a:endParaRPr lang="ru-RU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67544" y="2276872"/>
            <a:ext cx="8604448" cy="3528392"/>
          </a:xfrm>
          <a:prstGeom prst="rect">
            <a:avLst/>
          </a:prstGeom>
          <a:effectLst>
            <a:outerShdw blurRad="50800" dist="50800" dir="5400000" sx="115000" sy="115000" algn="ctr" rotWithShape="0">
              <a:srgbClr val="000000">
                <a:alpha val="0"/>
              </a:srgbClr>
            </a:outerShdw>
          </a:effectLst>
        </p:spPr>
        <p:txBody>
          <a:bodyPr vert="horz" wrap="none" lIns="91440" tIns="45720" rIns="91440" bIns="45720" rtlCol="0">
            <a:noAutofit/>
          </a:bodyPr>
          <a:lstStyle/>
          <a:p>
            <a:pPr marL="457200" marR="0" indent="-4572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i="0" u="sng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Вендорам</a:t>
            </a:r>
            <a:r>
              <a:rPr kumimoji="0" lang="ru-RU" sz="2400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(разработчикам) программного обеспечения</a:t>
            </a:r>
          </a:p>
          <a:p>
            <a:pPr marL="457200" marR="0" indent="-4572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marR="0" indent="-4572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400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Сайтам, распространяющим софт</a:t>
            </a:r>
          </a:p>
          <a:p>
            <a:pPr marL="457200" marR="0" indent="-4572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400" i="0" u="sng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457200" marR="0" indent="-4572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Файлообменным</a:t>
            </a:r>
            <a:r>
              <a:rPr kumimoji="0" lang="ru-RU" sz="240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сервисам</a:t>
            </a:r>
          </a:p>
          <a:p>
            <a:pPr marL="457200" marR="0" indent="-4572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marR="0" indent="-4572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Сайтам, предоставляющим скачивание </a:t>
            </a:r>
            <a:r>
              <a:rPr lang="ru-RU" sz="2400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контента</a:t>
            </a:r>
            <a:endParaRPr lang="ru-RU" sz="2400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marR="0" indent="-4572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marR="0" indent="-4572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400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Контентным</a:t>
            </a:r>
            <a:r>
              <a:rPr lang="ru-RU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проектам</a:t>
            </a:r>
            <a:endParaRPr kumimoji="0" lang="ru-RU" sz="2400" i="0" u="sng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73000" contrast="-80000"/>
          </a:blip>
          <a:srcRect/>
          <a:stretch>
            <a:fillRect/>
          </a:stretch>
        </p:blipFill>
        <p:spPr bwMode="auto">
          <a:xfrm>
            <a:off x="197918" y="1196752"/>
            <a:ext cx="8766570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42844" y="6434159"/>
            <a:ext cx="8893652" cy="280990"/>
          </a:xfrm>
        </p:spPr>
        <p:txBody>
          <a:bodyPr/>
          <a:lstStyle/>
          <a:p>
            <a:r>
              <a:rPr lang="en-US" smtClean="0"/>
              <a:t>corp.mail.ru</a:t>
            </a:r>
            <a:endParaRPr lang="ru-RU" dirty="0" smtClean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79512" y="1340768"/>
            <a:ext cx="8928992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 что мы платим партнерам?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040" y="1988840"/>
            <a:ext cx="8604448" cy="20162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rtlCol="0">
            <a:noAutofit/>
          </a:bodyPr>
          <a:lstStyle/>
          <a:p>
            <a:pPr marL="457200" marR="0" indent="-4572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400" i="0" strike="noStrike" kern="1200" cap="none" spc="0" normalizeH="0" baseline="0" noProof="0" dirty="0" smtClean="0">
              <a:ln>
                <a:noFill/>
              </a:ln>
              <a:uLnTx/>
              <a:uFillTx/>
            </a:endParaRPr>
          </a:p>
          <a:p>
            <a:pPr marL="457200" marR="0" indent="-4572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0" lang="ru-RU" sz="2400" i="0" strike="noStrike" kern="1200" cap="none" spc="0" normalizeH="0" baseline="0" noProof="0" dirty="0" smtClean="0">
              <a:ln>
                <a:noFill/>
              </a:ln>
              <a:uLnTx/>
              <a:uFillTx/>
            </a:endParaRPr>
          </a:p>
          <a:p>
            <a:pPr marL="457200" marR="0" indent="-4572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2400" i="0" strike="noStrike" kern="1200" cap="none" spc="0" normalizeH="0" baseline="0" noProof="0" dirty="0" smtClean="0">
                <a:ln>
                  <a:noFill/>
                </a:ln>
                <a:uLnTx/>
                <a:uFillTx/>
              </a:rPr>
              <a:t>За установку Спутника пользователем от партнера</a:t>
            </a:r>
          </a:p>
          <a:p>
            <a:pPr marL="457200" marR="0" indent="-4572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ru-RU" sz="2400" dirty="0" smtClean="0"/>
          </a:p>
          <a:p>
            <a:pPr marL="457200" marR="0" indent="-4572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ru-RU" sz="2400" dirty="0" smtClean="0"/>
          </a:p>
          <a:p>
            <a:pPr marL="457200" marR="0" indent="-4572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400" i="0" strike="noStrike" kern="1200" cap="none" spc="0" normalizeH="0" baseline="0" noProof="0" dirty="0" smtClean="0">
              <a:ln>
                <a:noFill/>
              </a:ln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040" y="4149080"/>
            <a:ext cx="8604448" cy="2016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rtlCol="0">
            <a:noAutofit/>
          </a:bodyPr>
          <a:lstStyle/>
          <a:p>
            <a:pPr marL="457200" marR="0" indent="-4572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400" i="0" strike="noStrike" kern="1200" cap="none" spc="0" normalizeH="0" baseline="0" noProof="0" dirty="0" smtClean="0">
              <a:ln>
                <a:noFill/>
              </a:ln>
              <a:uLnTx/>
              <a:uFillTx/>
            </a:endParaRPr>
          </a:p>
          <a:p>
            <a:pPr marL="457200" marR="0" indent="-4572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ru-RU" sz="2400" dirty="0" smtClean="0"/>
          </a:p>
          <a:p>
            <a:pPr marL="457200" marR="0" indent="-4572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ru-RU" sz="2400" dirty="0" smtClean="0"/>
              <a:t>За выход в </a:t>
            </a:r>
            <a:r>
              <a:rPr lang="ru-RU" sz="2400" dirty="0" err="1" smtClean="0"/>
              <a:t>онлайн</a:t>
            </a:r>
            <a:r>
              <a:rPr lang="ru-RU" sz="2400" dirty="0" smtClean="0"/>
              <a:t> пользователя, у которого </a:t>
            </a:r>
          </a:p>
          <a:p>
            <a:pPr marL="457200" marR="0" indent="-4572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ru-RU" sz="2400" dirty="0" smtClean="0"/>
              <a:t>в браузере есть Спутник, установленный от партнера</a:t>
            </a:r>
          </a:p>
          <a:p>
            <a:pPr marL="457200" marR="0" indent="-4572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400" i="0" strike="noStrike" kern="1200" cap="none" spc="0" normalizeH="0" baseline="0" noProof="0" dirty="0" smtClean="0">
              <a:ln>
                <a:noFill/>
              </a:ln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73000" contrast="-80000"/>
          </a:blip>
          <a:srcRect/>
          <a:stretch>
            <a:fillRect/>
          </a:stretch>
        </p:blipFill>
        <p:spPr bwMode="auto">
          <a:xfrm>
            <a:off x="197918" y="1196752"/>
            <a:ext cx="8766570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928992" cy="504056"/>
          </a:xfrm>
        </p:spPr>
        <p:txBody>
          <a:bodyPr/>
          <a:lstStyle/>
          <a:p>
            <a:r>
              <a:rPr lang="ru-R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Вендорам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(разработчикам) программного обеспечения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42844" y="6434159"/>
            <a:ext cx="8893652" cy="280990"/>
          </a:xfrm>
        </p:spPr>
        <p:txBody>
          <a:bodyPr/>
          <a:lstStyle/>
          <a:p>
            <a:r>
              <a:rPr lang="en-US" smtClean="0"/>
              <a:t>corp.mail.ru</a:t>
            </a:r>
            <a:endParaRPr lang="ru-R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348880"/>
            <a:ext cx="4800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29000"/>
              </a:prst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759174"/>
            <a:ext cx="28098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3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73000" contrast="-80000"/>
          </a:blip>
          <a:srcRect/>
          <a:stretch>
            <a:fillRect/>
          </a:stretch>
        </p:blipFill>
        <p:spPr bwMode="auto">
          <a:xfrm>
            <a:off x="197918" y="1196752"/>
            <a:ext cx="8766570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928992" cy="504056"/>
          </a:xfrm>
        </p:spPr>
        <p:txBody>
          <a:bodyPr/>
          <a:lstStyle/>
          <a:p>
            <a:r>
              <a:rPr lang="ru-RU" sz="2800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Сайтам, распространяющим софт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42844" y="6434159"/>
            <a:ext cx="8893652" cy="280990"/>
          </a:xfrm>
        </p:spPr>
        <p:txBody>
          <a:bodyPr/>
          <a:lstStyle/>
          <a:p>
            <a:r>
              <a:rPr lang="en-US" smtClean="0"/>
              <a:t>corp.mail.ru</a:t>
            </a:r>
            <a:endParaRPr lang="ru-RU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988840"/>
            <a:ext cx="6984776" cy="392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73000" contrast="-80000"/>
          </a:blip>
          <a:srcRect/>
          <a:stretch>
            <a:fillRect/>
          </a:stretch>
        </p:blipFill>
        <p:spPr bwMode="auto">
          <a:xfrm>
            <a:off x="197918" y="1196752"/>
            <a:ext cx="8766570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928992" cy="504056"/>
          </a:xfrm>
        </p:spPr>
        <p:txBody>
          <a:bodyPr/>
          <a:lstStyle/>
          <a:p>
            <a:r>
              <a:rPr lang="ru-RU" sz="2800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Файлообменным</a:t>
            </a:r>
            <a:r>
              <a:rPr lang="ru-RU" sz="28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сервисам</a:t>
            </a:r>
            <a:br>
              <a:rPr lang="ru-RU" sz="28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Сайтам, предоставляющим скачивание </a:t>
            </a:r>
            <a:r>
              <a:rPr lang="ru-RU" sz="2800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контента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42844" y="6434159"/>
            <a:ext cx="8893652" cy="280990"/>
          </a:xfrm>
        </p:spPr>
        <p:txBody>
          <a:bodyPr/>
          <a:lstStyle/>
          <a:p>
            <a:r>
              <a:rPr lang="en-US" smtClean="0"/>
              <a:t>corp.mail.ru</a:t>
            </a:r>
            <a:endParaRPr lang="ru-RU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3068960"/>
            <a:ext cx="3600401" cy="253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996952"/>
            <a:ext cx="3528392" cy="27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Скругленная соединительная линия 7"/>
          <p:cNvCxnSpPr/>
          <p:nvPr/>
        </p:nvCxnSpPr>
        <p:spPr>
          <a:xfrm flipV="1">
            <a:off x="2699792" y="3861048"/>
            <a:ext cx="2736304" cy="1584176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73000" contrast="-80000"/>
          </a:blip>
          <a:srcRect/>
          <a:stretch>
            <a:fillRect/>
          </a:stretch>
        </p:blipFill>
        <p:spPr bwMode="auto">
          <a:xfrm>
            <a:off x="197918" y="1196752"/>
            <a:ext cx="8766570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928992" cy="504056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</a:pPr>
            <a:r>
              <a:rPr lang="ru-RU" sz="2800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Контентным</a:t>
            </a:r>
            <a:r>
              <a:rPr lang="ru-RU" sz="28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проектам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42844" y="6434159"/>
            <a:ext cx="8893652" cy="280990"/>
          </a:xfrm>
        </p:spPr>
        <p:txBody>
          <a:bodyPr/>
          <a:lstStyle/>
          <a:p>
            <a:r>
              <a:rPr lang="en-US" smtClean="0"/>
              <a:t>corp.mail.ru</a:t>
            </a:r>
            <a:endParaRPr lang="ru-RU" dirty="0" smtClean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636912"/>
            <a:ext cx="462747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708920"/>
            <a:ext cx="3776464" cy="276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Развернутая стрелка 14"/>
          <p:cNvSpPr/>
          <p:nvPr/>
        </p:nvSpPr>
        <p:spPr>
          <a:xfrm>
            <a:off x="2483768" y="1988840"/>
            <a:ext cx="6264696" cy="1800200"/>
          </a:xfrm>
          <a:prstGeom prst="uturnArrow">
            <a:avLst>
              <a:gd name="adj1" fmla="val 3622"/>
              <a:gd name="adj2" fmla="val 8069"/>
              <a:gd name="adj3" fmla="val 29233"/>
              <a:gd name="adj4" fmla="val 50000"/>
              <a:gd name="adj5" fmla="val 5665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7158" y="4005064"/>
            <a:ext cx="8358246" cy="142876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Андрей КОНОНЫХИН</a:t>
            </a:r>
          </a:p>
          <a:p>
            <a:r>
              <a:rPr lang="ru-RU" sz="2000" dirty="0" smtClean="0"/>
              <a:t>менеджер </a:t>
            </a:r>
            <a:r>
              <a:rPr lang="ru-RU" sz="2000" dirty="0" err="1" smtClean="0"/>
              <a:t>десктоп</a:t>
            </a:r>
            <a:r>
              <a:rPr lang="ru-RU" sz="2000" dirty="0" smtClean="0"/>
              <a:t> продуктов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5301208"/>
            <a:ext cx="9144000" cy="365125"/>
          </a:xfrm>
        </p:spPr>
        <p:txBody>
          <a:bodyPr/>
          <a:lstStyle/>
          <a:p>
            <a:r>
              <a:rPr lang="en-US" u="sng" dirty="0" smtClean="0"/>
              <a:t>a.kononykhin@corp.mail.ru</a:t>
            </a:r>
            <a:endParaRPr lang="ru-RU" u="sng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l.ru_whi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marR="0" indent="0" algn="ctr" defTabSz="914400" rtl="0" eaLnBrk="1" fontAlgn="auto" latinLnBrk="0" hangingPunct="1">
          <a:lnSpc>
            <a:spcPct val="8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000" b="0" i="0" u="none" strike="noStrike" kern="1200" cap="none" spc="0" normalizeH="0" baseline="0" noProof="0" dirty="0" err="1" smtClean="0">
            <a:ln>
              <a:noFill/>
            </a:ln>
            <a:solidFill>
              <a:schemeClr val="accent1">
                <a:lumMod val="60000"/>
                <a:lumOff val="40000"/>
              </a:schemeClr>
            </a:solidFill>
            <a:effectLst/>
            <a:uLnTx/>
            <a:uFillTx/>
            <a:latin typeface="Arial Narrow" pitchFamily="34" charset="0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20703</TotalTime>
  <Words>367</Words>
  <Application>Microsoft Office PowerPoint</Application>
  <PresentationFormat>Экран (4:3)</PresentationFormat>
  <Paragraphs>63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Mail.ru_white</vt:lpstr>
      <vt:lpstr>Партнерские возможности тулбара Спутник @ Mail.Ru</vt:lpstr>
      <vt:lpstr>Предлагаем возможность заработать космические деньги</vt:lpstr>
      <vt:lpstr>Кому адресовано наше предложение</vt:lpstr>
      <vt:lpstr>Презентация PowerPoint</vt:lpstr>
      <vt:lpstr>Вендорам (разработчикам) программного обеспечения</vt:lpstr>
      <vt:lpstr>Сайтам, распространяющим софт</vt:lpstr>
      <vt:lpstr>Файлообменным сервисам  Сайтам, предоставляющим скачивание контента</vt:lpstr>
      <vt:lpstr>Контентным проектам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123</dc:creator>
  <cp:lastModifiedBy>Леший</cp:lastModifiedBy>
  <cp:revision>953</cp:revision>
  <dcterms:created xsi:type="dcterms:W3CDTF">2010-04-28T12:14:20Z</dcterms:created>
  <dcterms:modified xsi:type="dcterms:W3CDTF">2012-11-21T14:47:45Z</dcterms:modified>
</cp:coreProperties>
</file>