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1" r:id="rId1"/>
    <p:sldMasterId id="2147483713" r:id="rId2"/>
    <p:sldMasterId id="2147483729" r:id="rId3"/>
    <p:sldMasterId id="2147483768" r:id="rId4"/>
    <p:sldMasterId id="2147483743" r:id="rId5"/>
    <p:sldMasterId id="2147483756" r:id="rId6"/>
  </p:sldMasterIdLst>
  <p:sldIdLst>
    <p:sldId id="256" r:id="rId7"/>
    <p:sldId id="258" r:id="rId8"/>
    <p:sldId id="260" r:id="rId9"/>
    <p:sldId id="261" r:id="rId10"/>
    <p:sldId id="262" r:id="rId11"/>
    <p:sldId id="263" r:id="rId12"/>
    <p:sldId id="264" r:id="rId13"/>
    <p:sldId id="259" r:id="rId1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67" autoAdjust="0"/>
  </p:normalViewPr>
  <p:slideViewPr>
    <p:cSldViewPr snapToGrid="0" snapToObjects="1">
      <p:cViewPr varScale="1">
        <p:scale>
          <a:sx n="70" d="100"/>
          <a:sy n="70" d="100"/>
        </p:scale>
        <p:origin x="-1576" y="-12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416301"/>
            <a:ext cx="649605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72656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2" y="905646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67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2" y="874844"/>
            <a:ext cx="5603723" cy="2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3549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6" y="873494"/>
            <a:ext cx="5628090" cy="21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24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1" y="897608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4510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1" y="897608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0063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7" y="897608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4014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97" y="897608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686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7" y="897264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159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7" y="897264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7739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411219" y="2395198"/>
            <a:ext cx="184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Изображение 5" descr="Logo-Contour-Service-Large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3" y="897264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602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51" y="3024388"/>
            <a:ext cx="6809303" cy="29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1426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Service-Large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3" y="897264"/>
            <a:ext cx="5515305" cy="2160161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411219" y="2395198"/>
            <a:ext cx="184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06029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/>
          <p:cNvSpPr>
            <a:spLocks noGrp="1"/>
          </p:cNvSpPr>
          <p:nvPr>
            <p:ph type="body" sz="quarter" idx="13" hasCustomPrompt="1"/>
          </p:nvPr>
        </p:nvSpPr>
        <p:spPr>
          <a:xfrm>
            <a:off x="6808507" y="6888062"/>
            <a:ext cx="4894262" cy="45085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Автор цитаты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2" hasCustomPrompt="1"/>
          </p:nvPr>
        </p:nvSpPr>
        <p:spPr>
          <a:xfrm>
            <a:off x="5216706" y="4951815"/>
            <a:ext cx="6543675" cy="1703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Цитата, основная мысль для раздела.</a:t>
            </a:r>
            <a:endParaRPr lang="ru-RU" dirty="0"/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6592" y="2009364"/>
            <a:ext cx="9484835" cy="1060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7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741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 список под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6592" y="2009364"/>
            <a:ext cx="9484835" cy="1060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7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1986043" y="4686601"/>
            <a:ext cx="9740900" cy="398594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Тема или подраздел </a:t>
            </a:r>
            <a:r>
              <a:rPr lang="en-US" dirty="0" smtClean="0"/>
              <a:t>#1</a:t>
            </a:r>
          </a:p>
          <a:p>
            <a:pPr lvl="0"/>
            <a:r>
              <a:rPr lang="ru-RU" dirty="0" smtClean="0"/>
              <a:t>Тема или подраздел </a:t>
            </a:r>
            <a:r>
              <a:rPr lang="en-US" dirty="0" smtClean="0"/>
              <a:t>#2</a:t>
            </a:r>
          </a:p>
          <a:p>
            <a:pPr lvl="0"/>
            <a:r>
              <a:rPr lang="ru-RU" dirty="0" smtClean="0"/>
              <a:t>Тема или подраздел </a:t>
            </a:r>
            <a:r>
              <a:rPr lang="en-US" dirty="0" smtClean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799634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 под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986043" y="5907490"/>
            <a:ext cx="9774237" cy="8032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Название подраздела</a:t>
            </a:r>
            <a:endParaRPr lang="ru-RU" dirty="0"/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6592" y="2009364"/>
            <a:ext cx="9484835" cy="1060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67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808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949024" y="3455988"/>
            <a:ext cx="11663362" cy="32639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67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Важная информация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34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9618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908834" y="1953128"/>
            <a:ext cx="11687175" cy="693642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2600" baseline="0">
                <a:latin typeface="Arial"/>
                <a:cs typeface="Arial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Длинный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05057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908050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Clr>
                <a:srgbClr val="FF0000"/>
              </a:buClr>
              <a:buFont typeface="+mj-lt"/>
              <a:buNone/>
              <a:defRPr sz="4200" baseline="0">
                <a:latin typeface="Textbook New"/>
                <a:cs typeface="Textbook New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Надпись 1</a:t>
            </a:r>
          </a:p>
        </p:txBody>
      </p:sp>
    </p:spTree>
    <p:extLst>
      <p:ext uri="{BB962C8B-B14F-4D97-AF65-F5344CB8AC3E}">
        <p14:creationId xmlns:p14="http://schemas.microsoft.com/office/powerpoint/2010/main" val="3973636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70454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>
              <a:buClr>
                <a:srgbClr val="FF0000"/>
              </a:buClr>
              <a:defRPr sz="4200" baseline="0">
                <a:latin typeface="Arial"/>
                <a:cs typeface="Arial"/>
              </a:defRPr>
            </a:lvl1pPr>
            <a:lvl2pPr marL="6350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234781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01656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 marL="381000" indent="-508000">
              <a:buClr>
                <a:srgbClr val="FF0000"/>
              </a:buClr>
              <a:buFont typeface="+mj-lt"/>
              <a:buAutoNum type="arabicPeriod"/>
              <a:defRPr sz="4200" baseline="0">
                <a:latin typeface="Arial"/>
                <a:cs typeface="Arial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1190547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930657" y="1382463"/>
            <a:ext cx="11714162" cy="3061596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spcBef>
                <a:spcPts val="0"/>
              </a:spcBef>
              <a:buNone/>
              <a:defRPr sz="2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Текст перед кодом. Код можно писать так: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44575" y="4613635"/>
            <a:ext cx="11615738" cy="4332187"/>
          </a:xfrm>
          <a:prstGeom prst="rect">
            <a:avLst/>
          </a:prstGeom>
          <a:solidFill>
            <a:srgbClr val="353535"/>
          </a:solidFill>
        </p:spPr>
        <p:txBody>
          <a:bodyPr vert="horz" lIns="254000" tIns="254000" rIns="254000" bIns="254000"/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ourier New"/>
                <a:cs typeface="Courier New"/>
              </a:defRPr>
            </a:lvl1pPr>
          </a:lstStyle>
          <a:p>
            <a:pPr algn="l"/>
            <a:r>
              <a:rPr lang="en-US" sz="24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self.rsp.removeHeader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"Transfer-Encoding"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  <a:endParaRPr lang="en-US" sz="2400" dirty="0" smtClean="0">
              <a:solidFill>
                <a:srgbClr val="A5C261"/>
              </a:solidFill>
              <a:latin typeface="Courier"/>
              <a:ea typeface="Arial" charset="0"/>
              <a:cs typeface="Monaco" charset="0"/>
              <a:sym typeface="Menlo Regular" charset="0"/>
            </a:endParaRPr>
          </a:p>
          <a:p>
            <a:pPr algn="l"/>
            <a:r>
              <a:rPr lang="en-US" sz="24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self.rsp.setHeader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"Content-Type"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,</a:t>
            </a:r>
            <a:r>
              <a:rPr lang="en-US" sz="2400" dirty="0" smtClean="0">
                <a:solidFill>
                  <a:srgbClr val="A5C261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 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"application/</a:t>
            </a:r>
            <a:r>
              <a:rPr lang="en-US" sz="2400" dirty="0" err="1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json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42909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81088"/>
            <a:ext cx="3067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140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693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80573" y="940397"/>
            <a:ext cx="11100839" cy="4637375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34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Цитата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987706" y="6148790"/>
            <a:ext cx="7154989" cy="49847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Автор цитаты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2" hasCustomPrompt="1"/>
          </p:nvPr>
        </p:nvSpPr>
        <p:spPr>
          <a:xfrm>
            <a:off x="1039876" y="7491730"/>
            <a:ext cx="1193800" cy="11938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spcBef>
                <a:spcPts val="0"/>
              </a:spcBef>
              <a:buNone/>
              <a:defRPr sz="2000">
                <a:latin typeface="Arial"/>
                <a:cs typeface="Arial"/>
              </a:defRPr>
            </a:lvl1pPr>
          </a:lstStyle>
          <a:p>
            <a:r>
              <a:rPr lang="en-US" dirty="0" smtClean="0"/>
              <a:t>QR-</a:t>
            </a:r>
            <a:r>
              <a:rPr lang="ru-RU" dirty="0" smtClean="0"/>
              <a:t>код </a:t>
            </a:r>
            <a:r>
              <a:rPr lang="ru-RU" dirty="0" err="1" smtClean="0"/>
              <a:t>пруфлинк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232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vert="horz"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фотографии или иллюстрации.</a:t>
            </a:r>
            <a:r>
              <a:rPr lang="en-US" dirty="0" smtClean="0"/>
              <a:t> </a:t>
            </a:r>
            <a:r>
              <a:rPr lang="ru-RU" dirty="0" smtClean="0"/>
              <a:t>Следите за разрешением картинки: в данном случае оно должно быть 1024х768. </a:t>
            </a:r>
          </a:p>
        </p:txBody>
      </p:sp>
    </p:spTree>
    <p:extLst>
      <p:ext uri="{BB962C8B-B14F-4D97-AF65-F5344CB8AC3E}">
        <p14:creationId xmlns:p14="http://schemas.microsoft.com/office/powerpoint/2010/main" val="944737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вертик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vert="horz" lIns="381000" rIns="2540000"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фотографии или иллюстрации.</a:t>
            </a:r>
            <a:r>
              <a:rPr lang="en-US" dirty="0" smtClean="0"/>
              <a:t> </a:t>
            </a:r>
            <a:r>
              <a:rPr lang="ru-RU" dirty="0" smtClean="0"/>
              <a:t>Следите за разрешением картинки: в данном случае оно должно быть 1024х768.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66400" y="0"/>
            <a:ext cx="2438400" cy="97536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anchor="ctr" anchorCtr="1"/>
          <a:lstStyle>
            <a:lvl1pPr marL="0" indent="0" algn="ctr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 к картинке здесь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639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-к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57225" y="409516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 algn="ctr">
              <a:spcBef>
                <a:spcPts val="0"/>
              </a:spcBef>
              <a:buNone/>
              <a:defRPr sz="500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 к </a:t>
            </a:r>
            <a:r>
              <a:rPr lang="en-US" dirty="0" smtClean="0"/>
              <a:t>QR-</a:t>
            </a:r>
            <a:r>
              <a:rPr lang="ru-RU" dirty="0" smtClean="0"/>
              <a:t>коду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 hasCustomPrompt="1"/>
          </p:nvPr>
        </p:nvSpPr>
        <p:spPr>
          <a:xfrm>
            <a:off x="3251200" y="1910535"/>
            <a:ext cx="6502400" cy="650240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3200"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</a:t>
            </a:r>
            <a:r>
              <a:rPr lang="en-US" dirty="0" smtClean="0"/>
              <a:t>QR-</a:t>
            </a:r>
            <a:r>
              <a:rPr lang="ru-RU" dirty="0" smtClean="0"/>
              <a:t>кода</a:t>
            </a:r>
          </a:p>
        </p:txBody>
      </p:sp>
    </p:spTree>
    <p:extLst>
      <p:ext uri="{BB962C8B-B14F-4D97-AF65-F5344CB8AC3E}">
        <p14:creationId xmlns:p14="http://schemas.microsoft.com/office/powerpoint/2010/main" val="2857072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-1282700"/>
            <a:ext cx="6589712" cy="1230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1511300" y="1149350"/>
            <a:ext cx="5003800" cy="750570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95761" y="933069"/>
            <a:ext cx="4733925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402944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-546100"/>
            <a:ext cx="5881624" cy="108458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телефон сюда, вставьте скриншот на слайд и отправьте его назад. Совместите скриншот с экраном телефона.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95761" y="933069"/>
            <a:ext cx="4733925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312051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9944" y="1791494"/>
            <a:ext cx="80089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731901" y="1598803"/>
            <a:ext cx="4914900" cy="655447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873291" y="933069"/>
            <a:ext cx="5376923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122981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132681"/>
            <a:ext cx="9715500" cy="74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2527300" y="1894840"/>
            <a:ext cx="7951851" cy="5962269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4633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949024" y="3455988"/>
            <a:ext cx="11663362" cy="32639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67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Важная информация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70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EN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Textbook New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Textbook New Light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8" y="916403"/>
            <a:ext cx="3176590" cy="13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66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908050" y="1953128"/>
            <a:ext cx="11687175" cy="6936429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2600" baseline="0">
                <a:latin typeface="Arial"/>
                <a:cs typeface="Arial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Длинный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597831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908050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Clr>
                <a:srgbClr val="FF0000"/>
              </a:buClr>
              <a:buFont typeface="+mj-lt"/>
              <a:buNone/>
              <a:defRPr sz="4200" baseline="0">
                <a:latin typeface="Arial"/>
                <a:cs typeface="Arial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Надпись 1</a:t>
            </a:r>
          </a:p>
        </p:txBody>
      </p:sp>
    </p:spTree>
    <p:extLst>
      <p:ext uri="{BB962C8B-B14F-4D97-AF65-F5344CB8AC3E}">
        <p14:creationId xmlns:p14="http://schemas.microsoft.com/office/powerpoint/2010/main" val="394601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70454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>
              <a:buClr>
                <a:srgbClr val="FF0000"/>
              </a:buClr>
              <a:defRPr sz="4200" baseline="0">
                <a:latin typeface="Arial"/>
                <a:cs typeface="Arial"/>
              </a:defRPr>
            </a:lvl1pPr>
            <a:lvl2pPr marL="6350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1272644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01656" y="1784350"/>
            <a:ext cx="11687175" cy="7145398"/>
          </a:xfrm>
          <a:prstGeom prst="rect">
            <a:avLst/>
          </a:prstGeom>
        </p:spPr>
        <p:txBody>
          <a:bodyPr vert="horz" anchor="ctr" anchorCtr="0"/>
          <a:lstStyle>
            <a:lvl1pPr marL="381000" indent="-508000">
              <a:buClr>
                <a:srgbClr val="FF0000"/>
              </a:buClr>
              <a:buFont typeface="+mj-lt"/>
              <a:buAutoNum type="arabicPeriod"/>
              <a:defRPr sz="4200" baseline="0">
                <a:latin typeface="Arial"/>
                <a:cs typeface="Arial"/>
              </a:defRPr>
            </a:lvl1pPr>
            <a:lvl2pPr marL="863600" indent="-317500">
              <a:spcBef>
                <a:spcPts val="0"/>
              </a:spcBef>
              <a:buClr>
                <a:schemeClr val="tx1"/>
              </a:buClr>
              <a:defRPr sz="26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2481261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930657" y="1374425"/>
            <a:ext cx="11714162" cy="3069633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spcBef>
                <a:spcPts val="0"/>
              </a:spcBef>
              <a:buNone/>
              <a:defRPr sz="2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Текст перед кодом. Код можно писать так: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44575" y="4613635"/>
            <a:ext cx="11615738" cy="4332187"/>
          </a:xfrm>
          <a:prstGeom prst="rect">
            <a:avLst/>
          </a:prstGeom>
          <a:solidFill>
            <a:srgbClr val="353535"/>
          </a:solidFill>
        </p:spPr>
        <p:txBody>
          <a:bodyPr vert="horz" lIns="254000" tIns="254000" rIns="254000" bIns="25400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Courier"/>
                <a:cs typeface="Courier"/>
              </a:defRPr>
            </a:lvl1pPr>
          </a:lstStyle>
          <a:p>
            <a:pPr algn="l"/>
            <a:r>
              <a:rPr lang="en-US" sz="24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self.rsp.removeHeader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"Transfer-Encoding"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  <a:endParaRPr lang="en-US" sz="2400" dirty="0" smtClean="0">
              <a:solidFill>
                <a:srgbClr val="A5C261"/>
              </a:solidFill>
              <a:latin typeface="Courier"/>
              <a:ea typeface="Arial" charset="0"/>
              <a:cs typeface="Monaco" charset="0"/>
              <a:sym typeface="Menlo Regular" charset="0"/>
            </a:endParaRPr>
          </a:p>
          <a:p>
            <a:pPr algn="l"/>
            <a:r>
              <a:rPr lang="en-US" sz="24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self.rsp.setHeader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"Content-Type"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,</a:t>
            </a:r>
            <a:r>
              <a:rPr lang="en-US" sz="2400" dirty="0" smtClean="0">
                <a:solidFill>
                  <a:srgbClr val="A5C261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 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"application/</a:t>
            </a:r>
            <a:r>
              <a:rPr lang="en-US" sz="2400" dirty="0" err="1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json</a:t>
            </a:r>
            <a:r>
              <a:rPr lang="en-US" sz="24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</a:t>
            </a:r>
            <a:r>
              <a:rPr lang="en-US" sz="24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582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горизонт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004800" cy="8610600"/>
          </a:xfrm>
          <a:prstGeom prst="rect">
            <a:avLst/>
          </a:prstGeom>
        </p:spPr>
        <p:txBody>
          <a:bodyPr vert="horz" anchor="ctr" anchorCtr="1"/>
          <a:lstStyle>
            <a:lvl1pPr marL="0" indent="0" algn="l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фотографии или иллюстрации.</a:t>
            </a:r>
            <a:r>
              <a:rPr lang="en-US" dirty="0" smtClean="0"/>
              <a:t> </a:t>
            </a:r>
            <a:r>
              <a:rPr lang="ru-RU" dirty="0" smtClean="0"/>
              <a:t>Следите за разрешением картинки: в данном случае оно должно быть 1024х</a:t>
            </a:r>
            <a:r>
              <a:rPr lang="en-US" dirty="0" smtClean="0"/>
              <a:t>678 (</a:t>
            </a:r>
            <a:r>
              <a:rPr lang="ru-RU" dirty="0" smtClean="0"/>
              <a:t>и это не опечатка</a:t>
            </a:r>
            <a:r>
              <a:rPr lang="en-US" dirty="0" smtClean="0"/>
              <a:t>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610600"/>
            <a:ext cx="13004800" cy="1143000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 к рисунку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691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908834" y="425592"/>
            <a:ext cx="11687175" cy="9493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50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6698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80573" y="940397"/>
            <a:ext cx="11100839" cy="4637375"/>
          </a:xfrm>
          <a:prstGeom prst="rect">
            <a:avLst/>
          </a:prstGeom>
        </p:spPr>
        <p:txBody>
          <a:bodyPr vert="horz" anchor="b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34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Цитата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987706" y="6148790"/>
            <a:ext cx="7154989" cy="49847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Автор цитаты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2" hasCustomPrompt="1"/>
          </p:nvPr>
        </p:nvSpPr>
        <p:spPr>
          <a:xfrm>
            <a:off x="1039876" y="7491730"/>
            <a:ext cx="1193800" cy="1193800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spcBef>
                <a:spcPts val="0"/>
              </a:spcBef>
              <a:buNone/>
              <a:defRPr sz="2000">
                <a:latin typeface="Arial"/>
                <a:cs typeface="Arial"/>
              </a:defRPr>
            </a:lvl1pPr>
          </a:lstStyle>
          <a:p>
            <a:r>
              <a:rPr lang="en-US" dirty="0" smtClean="0"/>
              <a:t>QR-</a:t>
            </a:r>
            <a:r>
              <a:rPr lang="ru-RU" dirty="0" smtClean="0"/>
              <a:t>код </a:t>
            </a:r>
            <a:r>
              <a:rPr lang="ru-RU" dirty="0" err="1" smtClean="0"/>
              <a:t>пруфлинк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144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-1282700"/>
            <a:ext cx="6589712" cy="1230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1511300" y="1149350"/>
            <a:ext cx="5003800" cy="750570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95761" y="933069"/>
            <a:ext cx="4733925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3312051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-546100"/>
            <a:ext cx="5881624" cy="10845800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телефон сюда, вставьте скриншот на слайд и отправьте его назад. Совместите скриншот с экраном телефона.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95761" y="933069"/>
            <a:ext cx="4733925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46910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, Контур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8" name="Изображение 7" descr="Logo-Contour-Service-Large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23" y="769525"/>
            <a:ext cx="5515305" cy="22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5078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9944" y="1791494"/>
            <a:ext cx="80089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731901" y="1598803"/>
            <a:ext cx="4914900" cy="655447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873291" y="933069"/>
            <a:ext cx="5376923" cy="8045450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spcBef>
                <a:spcPts val="2200"/>
              </a:spcBef>
              <a:buNone/>
              <a:defRPr sz="34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5169661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2527300" y="1894840"/>
            <a:ext cx="7951851" cy="5962269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132681"/>
            <a:ext cx="9715500" cy="74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849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15118" y="1317927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14796" y="2225899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13360" y="3695282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13360" y="4249141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213360" y="4795347"/>
            <a:ext cx="4391025" cy="11191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84137" y="7053162"/>
            <a:ext cx="8722006" cy="181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5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13360" y="3137055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10" name="Изображение 9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8" y="916403"/>
            <a:ext cx="3176590" cy="137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3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5215118" y="1317927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14796" y="2225899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13360" y="3695282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13360" y="4249141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213360" y="4795347"/>
            <a:ext cx="4391025" cy="11191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84137" y="7053162"/>
            <a:ext cx="8720248" cy="181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5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5213360" y="3137055"/>
            <a:ext cx="43910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6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81088"/>
            <a:ext cx="3067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3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4" y="765536"/>
            <a:ext cx="5539942" cy="23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227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Contour-Service-Large_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3" y="759606"/>
            <a:ext cx="5627837" cy="2306491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36301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7" y="757498"/>
            <a:ext cx="5651886" cy="23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767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28855" y="8246179"/>
            <a:ext cx="7607035" cy="574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618768" y="8725091"/>
            <a:ext cx="7502525" cy="5461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637411" y="3868738"/>
            <a:ext cx="8064500" cy="3384326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8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2" y="905646"/>
            <a:ext cx="5515305" cy="21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410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96" r:id="rId2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99902"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99804"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899703"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199604" algn="ctr" rtl="0" eaLnBrk="1" fontAlgn="base" hangingPunct="1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902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599804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899703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199604" algn="ctr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ru-RU"/>
      </a:defPPr>
      <a:lvl1pPr marL="0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9902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9804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9703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9604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9502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9402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99314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99208" algn="l" defTabSz="29990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/>
          </p:cNvSpPr>
          <p:nvPr/>
        </p:nvSpPr>
        <p:spPr bwMode="auto">
          <a:xfrm>
            <a:off x="-1028700" y="-12700"/>
            <a:ext cx="13030200" cy="9779000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5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97" r:id="rId2"/>
    <p:sldLayoutId id="2147483806" r:id="rId3"/>
    <p:sldLayoutId id="2147483798" r:id="rId4"/>
    <p:sldLayoutId id="2147483807" r:id="rId5"/>
    <p:sldLayoutId id="2147483799" r:id="rId6"/>
    <p:sldLayoutId id="2147483808" r:id="rId7"/>
    <p:sldLayoutId id="2147483800" r:id="rId8"/>
    <p:sldLayoutId id="2147483809" r:id="rId9"/>
    <p:sldLayoutId id="2147483801" r:id="rId10"/>
    <p:sldLayoutId id="2147483810" r:id="rId11"/>
    <p:sldLayoutId id="2147483802" r:id="rId12"/>
    <p:sldLayoutId id="2147483811" r:id="rId13"/>
    <p:sldLayoutId id="2147483803" r:id="rId14"/>
    <p:sldLayoutId id="2147483812" r:id="rId15"/>
    <p:sldLayoutId id="2147483804" r:id="rId16"/>
    <p:sldLayoutId id="2147483813" r:id="rId17"/>
    <p:sldLayoutId id="214748380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"/>
          <p:cNvSpPr>
            <a:spLocks/>
          </p:cNvSpPr>
          <p:nvPr/>
        </p:nvSpPr>
        <p:spPr bwMode="auto">
          <a:xfrm>
            <a:off x="-63500" y="1422400"/>
            <a:ext cx="12065000" cy="2298700"/>
          </a:xfrm>
          <a:prstGeom prst="rightArrow">
            <a:avLst>
              <a:gd name="adj1" fmla="val 100000"/>
              <a:gd name="adj2" fmla="val 28406"/>
            </a:avLst>
          </a:prstGeom>
          <a:solidFill>
            <a:schemeClr val="bg1"/>
          </a:solidFill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3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3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3" r:id="rId2"/>
    <p:sldLayoutId id="2147483782" r:id="rId3"/>
    <p:sldLayoutId id="2147483779" r:id="rId4"/>
    <p:sldLayoutId id="2147483780" r:id="rId5"/>
    <p:sldLayoutId id="2147483770" r:id="rId6"/>
    <p:sldLayoutId id="2147483771" r:id="rId7"/>
    <p:sldLayoutId id="2147483794" r:id="rId8"/>
    <p:sldLayoutId id="2147483776" r:id="rId9"/>
    <p:sldLayoutId id="2147483777" r:id="rId10"/>
    <p:sldLayoutId id="2147483773" r:id="rId11"/>
    <p:sldLayoutId id="2147483784" r:id="rId12"/>
    <p:sldLayoutId id="2147483786" r:id="rId13"/>
    <p:sldLayoutId id="2147483788" r:id="rId14"/>
    <p:sldLayoutId id="2147483790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/>
          </p:cNvSpPr>
          <p:nvPr/>
        </p:nvSpPr>
        <p:spPr bwMode="auto">
          <a:xfrm>
            <a:off x="-63500" y="8940800"/>
            <a:ext cx="508000" cy="508000"/>
          </a:xfrm>
          <a:prstGeom prst="rightArrow">
            <a:avLst>
              <a:gd name="adj1" fmla="val 100000"/>
              <a:gd name="adj2" fmla="val 34005"/>
            </a:avLst>
          </a:prstGeom>
          <a:solidFill>
            <a:schemeClr val="bg1"/>
          </a:solidFill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263" y="9033076"/>
            <a:ext cx="231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9pPr>
          </a:lstStyle>
          <a:p>
            <a:pPr algn="ctr"/>
            <a:fld id="{6920D7D2-6446-914D-974B-EF68E8B45FF6}" type="slidenum">
              <a:rPr lang="en-US" sz="1400">
                <a:latin typeface="Arial"/>
                <a:cs typeface="Arial"/>
                <a:sym typeface="Textbook New" charset="0"/>
              </a:rPr>
              <a:pPr algn="ctr"/>
              <a:t>‹#›</a:t>
            </a:fld>
            <a:endParaRPr lang="en-US" sz="1400" dirty="0">
              <a:latin typeface="Arial"/>
              <a:cs typeface="Arial"/>
              <a:sym typeface="Textbook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0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83" r:id="rId2"/>
    <p:sldLayoutId id="2147483792" r:id="rId3"/>
    <p:sldLayoutId id="2147483778" r:id="rId4"/>
    <p:sldLayoutId id="2147483781" r:id="rId5"/>
    <p:sldLayoutId id="2147483755" r:id="rId6"/>
    <p:sldLayoutId id="2147483775" r:id="rId7"/>
    <p:sldLayoutId id="2147483772" r:id="rId8"/>
    <p:sldLayoutId id="2147483795" r:id="rId9"/>
    <p:sldLayoutId id="2147483785" r:id="rId10"/>
    <p:sldLayoutId id="2147483787" r:id="rId11"/>
    <p:sldLayoutId id="2147483789" r:id="rId12"/>
    <p:sldLayoutId id="214748379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/>
          </p:cNvSpPr>
          <p:nvPr/>
        </p:nvSpPr>
        <p:spPr bwMode="auto">
          <a:xfrm>
            <a:off x="-1028700" y="-25400"/>
            <a:ext cx="13030200" cy="9779000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6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90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86142" y="6204569"/>
            <a:ext cx="11663362" cy="3356271"/>
          </a:xfrm>
        </p:spPr>
        <p:txBody>
          <a:bodyPr anchor="ctr"/>
          <a:lstStyle/>
          <a:p>
            <a:pPr algn="ctr"/>
            <a:r>
              <a:rPr lang="ru-RU" dirty="0" smtClean="0"/>
              <a:t>Динамические баннеры и </a:t>
            </a:r>
            <a:r>
              <a:rPr lang="ru-RU" dirty="0" err="1" smtClean="0"/>
              <a:t>ретаргетинг</a:t>
            </a:r>
            <a:r>
              <a:rPr lang="ru-RU" dirty="0" smtClean="0"/>
              <a:t> – основные инструменты в РТБ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3661" t="9530" r="3890" b="3301"/>
          <a:stretch/>
        </p:blipFill>
        <p:spPr>
          <a:xfrm>
            <a:off x="2812339" y="312066"/>
            <a:ext cx="7330226" cy="56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49024" y="6186426"/>
            <a:ext cx="11663362" cy="3188491"/>
          </a:xfrm>
        </p:spPr>
        <p:txBody>
          <a:bodyPr anchor="ctr"/>
          <a:lstStyle/>
          <a:p>
            <a:pPr algn="ctr"/>
            <a:r>
              <a:rPr lang="ru-RU" dirty="0" smtClean="0"/>
              <a:t>Служба </a:t>
            </a:r>
            <a:r>
              <a:rPr lang="ru-RU" dirty="0" err="1" smtClean="0"/>
              <a:t>модерации</a:t>
            </a:r>
            <a:r>
              <a:rPr lang="ru-RU" dirty="0" smtClean="0"/>
              <a:t> Яндекса проверяет все баннеры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37" y="242779"/>
            <a:ext cx="8452751" cy="64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749439" y="5134058"/>
            <a:ext cx="11663362" cy="4345078"/>
          </a:xfrm>
        </p:spPr>
        <p:txBody>
          <a:bodyPr anchor="ctr"/>
          <a:lstStyle/>
          <a:p>
            <a:pPr algn="ctr"/>
            <a:r>
              <a:rPr lang="ru-RU" dirty="0" smtClean="0"/>
              <a:t>Яндекс создает свои продукты в первую очередь для пользователей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47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4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49024" y="4880201"/>
            <a:ext cx="11663362" cy="4644355"/>
          </a:xfrm>
        </p:spPr>
        <p:txBody>
          <a:bodyPr anchor="ctr"/>
          <a:lstStyle/>
          <a:p>
            <a:pPr algn="ctr"/>
            <a:r>
              <a:rPr lang="en-US" dirty="0" smtClean="0"/>
              <a:t> </a:t>
            </a:r>
            <a:r>
              <a:rPr lang="ru-RU" dirty="0" smtClean="0"/>
              <a:t>Закон о рекламе защищает принципы добросовестной конкуренции и права потребителей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76" y="292526"/>
            <a:ext cx="8128566" cy="50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2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22015" y="5859869"/>
            <a:ext cx="11663362" cy="3338129"/>
          </a:xfrm>
        </p:spPr>
        <p:txBody>
          <a:bodyPr anchor="ctr"/>
          <a:lstStyle/>
          <a:p>
            <a:pPr algn="ctr"/>
            <a:r>
              <a:rPr lang="ru-RU" dirty="0" smtClean="0"/>
              <a:t>Нарушения закона создают риски для</a:t>
            </a:r>
            <a:endParaRPr lang="en-US" dirty="0" smtClean="0"/>
          </a:p>
          <a:p>
            <a:pPr algn="ctr"/>
            <a:r>
              <a:rPr lang="ru-RU" dirty="0" smtClean="0"/>
              <a:t>всех участников системы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b="46431"/>
          <a:stretch/>
        </p:blipFill>
        <p:spPr>
          <a:xfrm>
            <a:off x="2463800" y="290272"/>
            <a:ext cx="8064747" cy="52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2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03871" y="5515171"/>
            <a:ext cx="11663362" cy="4009385"/>
          </a:xfrm>
        </p:spPr>
        <p:txBody>
          <a:bodyPr anchor="ctr"/>
          <a:lstStyle/>
          <a:p>
            <a:pPr algn="ctr"/>
            <a:r>
              <a:rPr lang="ru-RU" dirty="0" smtClean="0"/>
              <a:t>Здоровая экосистема необходима для развития РТБ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1421" y="206844"/>
            <a:ext cx="8636602" cy="575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2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Николай Данилов	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Руководитель подразделения технических продаж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213360" y="4249141"/>
            <a:ext cx="5092502" cy="546100"/>
          </a:xfrm>
        </p:spPr>
        <p:txBody>
          <a:bodyPr/>
          <a:lstStyle/>
          <a:p>
            <a:r>
              <a:rPr lang="en-US" dirty="0" err="1" smtClean="0"/>
              <a:t>nickdanilov@yandex-team.ru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33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ndex-005">
  <a:themeElements>
    <a:clrScheme name="Title &amp; Subtitle копия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копия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копия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иту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Слайды разделов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Основные слайды без нумераци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Основные слайды с нумерацие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Заключите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Yandex-005.thmx</Template>
  <TotalTime>3771</TotalTime>
  <Words>60</Words>
  <Application>Microsoft Macintosh PowerPoint</Application>
  <PresentationFormat>Другой</PresentationFormat>
  <Paragraphs>10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Yandex-005</vt:lpstr>
      <vt:lpstr>Титульный слайд</vt:lpstr>
      <vt:lpstr>Слайды разделов</vt:lpstr>
      <vt:lpstr>Основные слайды без нумерации</vt:lpstr>
      <vt:lpstr>Основные слайды с нумерацией</vt:lpstr>
      <vt:lpstr>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Yandex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Nikolay Danilov</dc:creator>
  <cp:lastModifiedBy>Nikolay Danilov</cp:lastModifiedBy>
  <cp:revision>15</cp:revision>
  <dcterms:created xsi:type="dcterms:W3CDTF">2013-03-18T14:35:36Z</dcterms:created>
  <dcterms:modified xsi:type="dcterms:W3CDTF">2013-03-21T05:26:43Z</dcterms:modified>
</cp:coreProperties>
</file>